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5" r:id="rId3"/>
    <p:sldId id="271" r:id="rId4"/>
    <p:sldId id="272" r:id="rId5"/>
    <p:sldId id="273" r:id="rId6"/>
    <p:sldId id="274" r:id="rId7"/>
    <p:sldId id="256" r:id="rId8"/>
    <p:sldId id="257" r:id="rId9"/>
    <p:sldId id="258" r:id="rId10"/>
    <p:sldId id="260" r:id="rId11"/>
    <p:sldId id="261" r:id="rId12"/>
    <p:sldId id="262" r:id="rId13"/>
    <p:sldId id="263" r:id="rId14"/>
    <p:sldId id="264" r:id="rId15"/>
    <p:sldId id="265" r:id="rId16"/>
    <p:sldId id="266" r:id="rId17"/>
    <p:sldId id="267" r:id="rId18"/>
    <p:sldId id="269" r:id="rId19"/>
    <p:sldId id="268" r:id="rId20"/>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ภาพนิ่ง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685800" y="2130425"/>
            <a:ext cx="7772400" cy="1470025"/>
          </a:xfrm>
        </p:spPr>
        <p:txBody>
          <a:bodyPr/>
          <a:lstStyle/>
          <a:p>
            <a:r>
              <a:rPr lang="th-TH" smtClean="0"/>
              <a:t>คลิกเพื่อแก้ไขลักษณะชื่อเรื่องต้นแบบ</a:t>
            </a:r>
            <a:endParaRPr lang="th-TH"/>
          </a:p>
        </p:txBody>
      </p:sp>
      <p:sp>
        <p:nvSpPr>
          <p:cNvPr id="3" name="ชื่อเรื่องรอง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h-TH" smtClean="0"/>
              <a:t>คลิกเพื่อแก้ไขลักษณะชื่อเรื่องรองต้นแบบ</a:t>
            </a:r>
            <a:endParaRPr lang="th-TH"/>
          </a:p>
        </p:txBody>
      </p:sp>
      <p:sp>
        <p:nvSpPr>
          <p:cNvPr id="4" name="ตัวยึดวันที่ 3"/>
          <p:cNvSpPr>
            <a:spLocks noGrp="1"/>
          </p:cNvSpPr>
          <p:nvPr>
            <p:ph type="dt" sz="half" idx="10"/>
          </p:nvPr>
        </p:nvSpPr>
        <p:spPr/>
        <p:txBody>
          <a:body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ข้อความแนวตั้ง 2"/>
          <p:cNvSpPr>
            <a:spLocks noGrp="1"/>
          </p:cNvSpPr>
          <p:nvPr>
            <p:ph type="body" orient="vert" idx="1"/>
          </p:nvPr>
        </p:nvSpPr>
        <p:spPr/>
        <p:txBody>
          <a:bodyPr vert="eaVert"/>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6629400" y="274638"/>
            <a:ext cx="2057400" cy="5851525"/>
          </a:xfrm>
        </p:spPr>
        <p:txBody>
          <a:bodyPr vert="eaVert"/>
          <a:lstStyle/>
          <a:p>
            <a:r>
              <a:rPr lang="th-TH" smtClean="0"/>
              <a:t>คลิกเพื่อแก้ไขลักษณะชื่อเรื่องต้นแบบ</a:t>
            </a:r>
            <a:endParaRPr lang="th-TH"/>
          </a:p>
        </p:txBody>
      </p:sp>
      <p:sp>
        <p:nvSpPr>
          <p:cNvPr id="3" name="ตัวยึดข้อความแนวตั้ง 2"/>
          <p:cNvSpPr>
            <a:spLocks noGrp="1"/>
          </p:cNvSpPr>
          <p:nvPr>
            <p:ph type="body" orient="vert" idx="1"/>
          </p:nvPr>
        </p:nvSpPr>
        <p:spPr>
          <a:xfrm>
            <a:off x="457200" y="274638"/>
            <a:ext cx="6019800" cy="5851525"/>
          </a:xfrm>
        </p:spPr>
        <p:txBody>
          <a:bodyPr vert="eaVert"/>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เนื้อหา 2"/>
          <p:cNvSpPr>
            <a:spLocks noGrp="1"/>
          </p:cNvSpPr>
          <p:nvPr>
            <p:ph idx="1"/>
          </p:nvPr>
        </p:nvSpPr>
        <p:spPr/>
        <p:txBody>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722313" y="4406900"/>
            <a:ext cx="7772400" cy="1362075"/>
          </a:xfrm>
        </p:spPr>
        <p:txBody>
          <a:bodyPr anchor="t"/>
          <a:lstStyle>
            <a:lvl1pPr algn="l">
              <a:defRPr sz="4000" b="1" cap="all"/>
            </a:lvl1p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คลิกเพื่อแก้ไขลักษณะของข้อความต้นแบบ</a:t>
            </a:r>
          </a:p>
        </p:txBody>
      </p:sp>
      <p:sp>
        <p:nvSpPr>
          <p:cNvPr id="4" name="ตัวยึดวันที่ 3"/>
          <p:cNvSpPr>
            <a:spLocks noGrp="1"/>
          </p:cNvSpPr>
          <p:nvPr>
            <p:ph type="dt" sz="half" idx="10"/>
          </p:nvPr>
        </p:nvSpPr>
        <p:spPr/>
        <p:txBody>
          <a:body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เนื้อหา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เนื้อหา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5" name="ตัวยึดวันที่ 4"/>
          <p:cNvSpPr>
            <a:spLocks noGrp="1"/>
          </p:cNvSpPr>
          <p:nvPr>
            <p:ph type="dt" sz="half" idx="10"/>
          </p:nvPr>
        </p:nvSpPr>
        <p:spPr/>
        <p:txBody>
          <a:bodyPr/>
          <a:lstStyle/>
          <a:p>
            <a:fld id="{1B5C5F90-B278-45ED-8234-F0F2DED08A35}" type="datetimeFigureOut">
              <a:rPr lang="th-TH" smtClean="0"/>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lvl1p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คลิกเพื่อแก้ไขลักษณะของข้อความต้นแบบ</a:t>
            </a:r>
          </a:p>
        </p:txBody>
      </p:sp>
      <p:sp>
        <p:nvSpPr>
          <p:cNvPr id="4" name="ตัวยึดเนื้อหา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5" name="ตัวยึดข้อความ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คลิกเพื่อแก้ไขลักษณะของข้อความต้นแบบ</a:t>
            </a:r>
          </a:p>
        </p:txBody>
      </p:sp>
      <p:sp>
        <p:nvSpPr>
          <p:cNvPr id="6" name="ตัวยึดเนื้อหา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7" name="ตัวยึดวันที่ 6"/>
          <p:cNvSpPr>
            <a:spLocks noGrp="1"/>
          </p:cNvSpPr>
          <p:nvPr>
            <p:ph type="dt" sz="half" idx="10"/>
          </p:nvPr>
        </p:nvSpPr>
        <p:spPr/>
        <p:txBody>
          <a:bodyPr/>
          <a:lstStyle/>
          <a:p>
            <a:fld id="{1B5C5F90-B278-45ED-8234-F0F2DED08A35}" type="datetimeFigureOut">
              <a:rPr lang="th-TH" smtClean="0"/>
              <a:t>24/12/56</a:t>
            </a:fld>
            <a:endParaRPr lang="th-TH"/>
          </a:p>
        </p:txBody>
      </p:sp>
      <p:sp>
        <p:nvSpPr>
          <p:cNvPr id="8" name="ตัวยึดท้ายกระดาษ 7"/>
          <p:cNvSpPr>
            <a:spLocks noGrp="1"/>
          </p:cNvSpPr>
          <p:nvPr>
            <p:ph type="ftr" sz="quarter" idx="11"/>
          </p:nvPr>
        </p:nvSpPr>
        <p:spPr/>
        <p:txBody>
          <a:bodyPr/>
          <a:lstStyle/>
          <a:p>
            <a:endParaRPr lang="th-TH"/>
          </a:p>
        </p:txBody>
      </p:sp>
      <p:sp>
        <p:nvSpPr>
          <p:cNvPr id="9" name="ตัวยึดหมายเลขภาพนิ่ง 8"/>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วันที่ 2"/>
          <p:cNvSpPr>
            <a:spLocks noGrp="1"/>
          </p:cNvSpPr>
          <p:nvPr>
            <p:ph type="dt" sz="half" idx="10"/>
          </p:nvPr>
        </p:nvSpPr>
        <p:spPr/>
        <p:txBody>
          <a:bodyPr/>
          <a:lstStyle/>
          <a:p>
            <a:fld id="{1B5C5F90-B278-45ED-8234-F0F2DED08A35}" type="datetimeFigureOut">
              <a:rPr lang="th-TH" smtClean="0"/>
              <a:t>24/12/56</a:t>
            </a:fld>
            <a:endParaRPr lang="th-TH"/>
          </a:p>
        </p:txBody>
      </p:sp>
      <p:sp>
        <p:nvSpPr>
          <p:cNvPr id="4" name="ตัวยึดท้ายกระดาษ 3"/>
          <p:cNvSpPr>
            <a:spLocks noGrp="1"/>
          </p:cNvSpPr>
          <p:nvPr>
            <p:ph type="ftr" sz="quarter" idx="11"/>
          </p:nvPr>
        </p:nvSpPr>
        <p:spPr/>
        <p:txBody>
          <a:bodyPr/>
          <a:lstStyle/>
          <a:p>
            <a:endParaRPr lang="th-TH"/>
          </a:p>
        </p:txBody>
      </p:sp>
      <p:sp>
        <p:nvSpPr>
          <p:cNvPr id="5" name="ตัวยึดหมายเลขภาพนิ่ง 4"/>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1"/>
          <p:cNvSpPr>
            <a:spLocks noGrp="1"/>
          </p:cNvSpPr>
          <p:nvPr>
            <p:ph type="dt" sz="half" idx="10"/>
          </p:nvPr>
        </p:nvSpPr>
        <p:spPr/>
        <p:txBody>
          <a:bodyPr/>
          <a:lstStyle/>
          <a:p>
            <a:fld id="{1B5C5F90-B278-45ED-8234-F0F2DED08A35}" type="datetimeFigureOut">
              <a:rPr lang="th-TH" smtClean="0"/>
              <a:t>24/12/56</a:t>
            </a:fld>
            <a:endParaRPr lang="th-TH"/>
          </a:p>
        </p:txBody>
      </p:sp>
      <p:sp>
        <p:nvSpPr>
          <p:cNvPr id="3" name="ตัวยึดท้ายกระดาษ 2"/>
          <p:cNvSpPr>
            <a:spLocks noGrp="1"/>
          </p:cNvSpPr>
          <p:nvPr>
            <p:ph type="ftr" sz="quarter" idx="11"/>
          </p:nvPr>
        </p:nvSpPr>
        <p:spPr/>
        <p:txBody>
          <a:bodyPr/>
          <a:lstStyle/>
          <a:p>
            <a:endParaRPr lang="th-TH"/>
          </a:p>
        </p:txBody>
      </p:sp>
      <p:sp>
        <p:nvSpPr>
          <p:cNvPr id="4" name="ตัวยึดหมายเลขภาพนิ่ง 3"/>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3050"/>
            <a:ext cx="3008313" cy="1162050"/>
          </a:xfrm>
        </p:spPr>
        <p:txBody>
          <a:bodyPr anchor="b"/>
          <a:lstStyle>
            <a:lvl1pPr algn="l">
              <a:defRPr sz="2000" b="1"/>
            </a:lvl1pPr>
          </a:lstStyle>
          <a:p>
            <a:r>
              <a:rPr lang="th-TH" smtClean="0"/>
              <a:t>คลิกเพื่อแก้ไขลักษณะชื่อเรื่องต้นแบบ</a:t>
            </a:r>
            <a:endParaRPr lang="th-TH"/>
          </a:p>
        </p:txBody>
      </p:sp>
      <p:sp>
        <p:nvSpPr>
          <p:cNvPr id="3" name="ตัวยึดเนื้อหา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ข้อความ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1B5C5F90-B278-45ED-8234-F0F2DED08A35}" type="datetimeFigureOut">
              <a:rPr lang="th-TH" smtClean="0"/>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792288" y="4800600"/>
            <a:ext cx="5486400" cy="566738"/>
          </a:xfrm>
        </p:spPr>
        <p:txBody>
          <a:bodyPr anchor="b"/>
          <a:lstStyle>
            <a:lvl1pPr algn="l">
              <a:defRPr sz="2000" b="1"/>
            </a:lvl1pPr>
          </a:lstStyle>
          <a:p>
            <a:r>
              <a:rPr lang="th-TH" smtClean="0"/>
              <a:t>คลิกเพื่อแก้ไขลักษณะชื่อเรื่องต้นแบบ</a:t>
            </a:r>
            <a:endParaRPr lang="th-TH"/>
          </a:p>
        </p:txBody>
      </p:sp>
      <p:sp>
        <p:nvSpPr>
          <p:cNvPr id="3" name="ตัวยึดรูปภาพ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ตัวยึดข้อความ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1B5C5F90-B278-45ED-8234-F0F2DED08A35}" type="datetimeFigureOut">
              <a:rPr lang="th-TH" smtClean="0"/>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D358F488-E3DE-4D0F-A2A3-8A56AC874B63}"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21000">
              <a:srgbClr val="9CB86E">
                <a:lumMod val="78000"/>
              </a:srgbClr>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ตัวยึดชื่อเรื่อง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C5F90-B278-45ED-8234-F0F2DED08A35}" type="datetimeFigureOut">
              <a:rPr lang="th-TH" smtClean="0"/>
              <a:t>24/12/56</a:t>
            </a:fld>
            <a:endParaRPr lang="th-TH"/>
          </a:p>
        </p:txBody>
      </p:sp>
      <p:sp>
        <p:nvSpPr>
          <p:cNvPr id="5" name="ตัวยึดท้ายกระดา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ตัวยึดหมายเลขภาพนิ่ง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8F488-E3DE-4D0F-A2A3-8A56AC874B63}"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467544" y="2490465"/>
            <a:ext cx="8206680" cy="1658615"/>
          </a:xfrm>
        </p:spPr>
        <p:txBody>
          <a:bodyPr>
            <a:noAutofit/>
          </a:bodyPr>
          <a:lstStyle/>
          <a:p>
            <a:r>
              <a:rPr lang="en-US" sz="3600" b="1" dirty="0" smtClean="0"/>
              <a:t>Stress in caregivers of cerebrovascular accident in 6 primary care units of </a:t>
            </a:r>
            <a:r>
              <a:rPr lang="en-US" sz="3600" b="1" dirty="0" err="1" smtClean="0"/>
              <a:t>Naresuan</a:t>
            </a:r>
            <a:r>
              <a:rPr lang="en-US" sz="3600" b="1" dirty="0" smtClean="0"/>
              <a:t> University Hospital</a:t>
            </a:r>
            <a:endParaRPr lang="th-TH" sz="3600" b="1" dirty="0"/>
          </a:p>
        </p:txBody>
      </p:sp>
      <p:sp>
        <p:nvSpPr>
          <p:cNvPr id="3" name="ชื่อเรื่องรอง 2"/>
          <p:cNvSpPr>
            <a:spLocks noGrp="1"/>
          </p:cNvSpPr>
          <p:nvPr>
            <p:ph type="subTitle" idx="1"/>
          </p:nvPr>
        </p:nvSpPr>
        <p:spPr>
          <a:xfrm>
            <a:off x="1339552" y="5013176"/>
            <a:ext cx="6400800" cy="1752600"/>
          </a:xfrm>
        </p:spPr>
        <p:txBody>
          <a:bodyPr>
            <a:normAutofit/>
          </a:bodyPr>
          <a:lstStyle/>
          <a:p>
            <a:r>
              <a:rPr lang="en-US" sz="1800" b="1" dirty="0" smtClean="0">
                <a:solidFill>
                  <a:schemeClr val="tx1"/>
                </a:solidFill>
              </a:rPr>
              <a:t>T. </a:t>
            </a:r>
            <a:r>
              <a:rPr lang="en-US" sz="1800" b="1" dirty="0" err="1" smtClean="0">
                <a:solidFill>
                  <a:schemeClr val="tx1"/>
                </a:solidFill>
              </a:rPr>
              <a:t>Srisuwan</a:t>
            </a:r>
            <a:r>
              <a:rPr lang="en-US" sz="1800" b="1" dirty="0" smtClean="0">
                <a:solidFill>
                  <a:schemeClr val="tx1"/>
                </a:solidFill>
              </a:rPr>
              <a:t>, M. </a:t>
            </a:r>
            <a:r>
              <a:rPr lang="en-US" sz="1800" b="1" dirty="0" err="1" smtClean="0">
                <a:solidFill>
                  <a:schemeClr val="tx1"/>
                </a:solidFill>
              </a:rPr>
              <a:t>Intirad</a:t>
            </a:r>
            <a:endParaRPr lang="en-US" sz="1800" b="1" dirty="0" smtClean="0">
              <a:solidFill>
                <a:schemeClr val="tx1"/>
              </a:solidFill>
            </a:endParaRPr>
          </a:p>
        </p:txBody>
      </p:sp>
    </p:spTree>
    <p:extLst>
      <p:ext uri="{BB962C8B-B14F-4D97-AF65-F5344CB8AC3E}">
        <p14:creationId xmlns:p14="http://schemas.microsoft.com/office/powerpoint/2010/main" val="558360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How long of caring in a day</a:t>
            </a:r>
          </a:p>
        </p:txBody>
      </p:sp>
      <p:sp>
        <p:nvSpPr>
          <p:cNvPr id="3" name="ตัวยึดเนื้อหา 2"/>
          <p:cNvSpPr>
            <a:spLocks noGrp="1"/>
          </p:cNvSpPr>
          <p:nvPr>
            <p:ph idx="1"/>
          </p:nvPr>
        </p:nvSpPr>
        <p:spPr/>
        <p:txBody>
          <a:bodyPr/>
          <a:lstStyle/>
          <a:p>
            <a:r>
              <a:rPr lang="en-US" dirty="0" smtClean="0"/>
              <a:t>Start at early morning</a:t>
            </a:r>
          </a:p>
          <a:p>
            <a:r>
              <a:rPr lang="en-US" dirty="0" smtClean="0"/>
              <a:t>About 5-6 am</a:t>
            </a:r>
          </a:p>
          <a:p>
            <a:r>
              <a:rPr lang="en-US" dirty="0" smtClean="0"/>
              <a:t>Morning and afternoon duty</a:t>
            </a:r>
          </a:p>
          <a:p>
            <a:r>
              <a:rPr lang="en-US" dirty="0" smtClean="0"/>
              <a:t>4 hrs. a day of resting</a:t>
            </a:r>
          </a:p>
          <a:p>
            <a:endParaRPr lang="th-TH"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How the caregiver feel</a:t>
            </a:r>
          </a:p>
        </p:txBody>
      </p:sp>
      <p:sp>
        <p:nvSpPr>
          <p:cNvPr id="3" name="ตัวยึดเนื้อหา 2"/>
          <p:cNvSpPr>
            <a:spLocks noGrp="1"/>
          </p:cNvSpPr>
          <p:nvPr>
            <p:ph idx="1"/>
          </p:nvPr>
        </p:nvSpPr>
        <p:spPr/>
        <p:txBody>
          <a:bodyPr/>
          <a:lstStyle/>
          <a:p>
            <a:r>
              <a:rPr lang="en-US" dirty="0" smtClean="0"/>
              <a:t>Tired</a:t>
            </a:r>
          </a:p>
          <a:p>
            <a:r>
              <a:rPr lang="en-US" dirty="0" smtClean="0"/>
              <a:t>Responsibility</a:t>
            </a:r>
          </a:p>
          <a:p>
            <a:r>
              <a:rPr lang="en-US" dirty="0" smtClean="0"/>
              <a:t>Angry</a:t>
            </a:r>
          </a:p>
          <a:p>
            <a:r>
              <a:rPr lang="en-US" dirty="0" smtClean="0"/>
              <a:t>Feel like baby sister</a:t>
            </a:r>
          </a:p>
          <a:p>
            <a:r>
              <a:rPr lang="en-US" dirty="0" smtClean="0"/>
              <a:t>Accustom in finally</a:t>
            </a:r>
          </a:p>
          <a:p>
            <a:pPr>
              <a:buNone/>
            </a:pPr>
            <a:endParaRPr lang="en-US" dirty="0" smtClean="0"/>
          </a:p>
          <a:p>
            <a:endParaRPr lang="en-US" dirty="0" smtClean="0"/>
          </a:p>
          <a:p>
            <a:endParaRPr lang="th-TH"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What the motivation is</a:t>
            </a:r>
          </a:p>
        </p:txBody>
      </p:sp>
      <p:sp>
        <p:nvSpPr>
          <p:cNvPr id="3" name="ตัวยึดเนื้อหา 2"/>
          <p:cNvSpPr>
            <a:spLocks noGrp="1"/>
          </p:cNvSpPr>
          <p:nvPr>
            <p:ph idx="1"/>
          </p:nvPr>
        </p:nvSpPr>
        <p:spPr/>
        <p:txBody>
          <a:bodyPr/>
          <a:lstStyle/>
          <a:p>
            <a:r>
              <a:rPr lang="en-US" dirty="0" smtClean="0"/>
              <a:t>Commitment</a:t>
            </a:r>
          </a:p>
          <a:p>
            <a:r>
              <a:rPr lang="en-US" dirty="0" smtClean="0"/>
              <a:t>The must</a:t>
            </a:r>
          </a:p>
          <a:p>
            <a:endParaRPr lang="th-TH"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Occupational effect</a:t>
            </a:r>
          </a:p>
        </p:txBody>
      </p:sp>
      <p:sp>
        <p:nvSpPr>
          <p:cNvPr id="3" name="ตัวยึดเนื้อหา 2"/>
          <p:cNvSpPr>
            <a:spLocks noGrp="1"/>
          </p:cNvSpPr>
          <p:nvPr>
            <p:ph idx="1"/>
          </p:nvPr>
        </p:nvSpPr>
        <p:spPr/>
        <p:txBody>
          <a:bodyPr/>
          <a:lstStyle/>
          <a:p>
            <a:r>
              <a:rPr lang="en-US" dirty="0" smtClean="0"/>
              <a:t>Go to work late</a:t>
            </a:r>
          </a:p>
          <a:p>
            <a:r>
              <a:rPr lang="en-US" dirty="0" smtClean="0"/>
              <a:t>Unemployment</a:t>
            </a:r>
            <a:endParaRPr lang="en-US" dirty="0" smtClean="0"/>
          </a:p>
          <a:p>
            <a:r>
              <a:rPr lang="en-US" dirty="0" smtClean="0"/>
              <a:t>Lost of income</a:t>
            </a:r>
          </a:p>
          <a:p>
            <a:endParaRPr lang="th-TH"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Health effect</a:t>
            </a:r>
          </a:p>
        </p:txBody>
      </p:sp>
      <p:sp>
        <p:nvSpPr>
          <p:cNvPr id="3" name="ตัวยึดเนื้อหา 2"/>
          <p:cNvSpPr>
            <a:spLocks noGrp="1"/>
          </p:cNvSpPr>
          <p:nvPr>
            <p:ph idx="1"/>
          </p:nvPr>
        </p:nvSpPr>
        <p:spPr/>
        <p:txBody>
          <a:bodyPr/>
          <a:lstStyle/>
          <a:p>
            <a:r>
              <a:rPr lang="en-US" dirty="0" smtClean="0"/>
              <a:t>Rest less</a:t>
            </a:r>
          </a:p>
          <a:p>
            <a:r>
              <a:rPr lang="en-US" dirty="0" smtClean="0"/>
              <a:t>Weight lost</a:t>
            </a:r>
          </a:p>
          <a:p>
            <a:r>
              <a:rPr lang="en-US" dirty="0" smtClean="0"/>
              <a:t>Stress</a:t>
            </a:r>
          </a:p>
          <a:p>
            <a:r>
              <a:rPr lang="en-US" dirty="0" smtClean="0"/>
              <a:t>Sickness </a:t>
            </a:r>
          </a:p>
          <a:p>
            <a:endParaRPr lang="th-TH"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Social effect</a:t>
            </a:r>
          </a:p>
        </p:txBody>
      </p:sp>
      <p:sp>
        <p:nvSpPr>
          <p:cNvPr id="3" name="ตัวยึดเนื้อหา 2"/>
          <p:cNvSpPr>
            <a:spLocks noGrp="1"/>
          </p:cNvSpPr>
          <p:nvPr>
            <p:ph idx="1"/>
          </p:nvPr>
        </p:nvSpPr>
        <p:spPr/>
        <p:txBody>
          <a:bodyPr/>
          <a:lstStyle/>
          <a:p>
            <a:r>
              <a:rPr lang="en-US" dirty="0" smtClean="0"/>
              <a:t>Time less for socialize</a:t>
            </a:r>
          </a:p>
          <a:p>
            <a:pPr>
              <a:buNone/>
            </a:pPr>
            <a:endParaRPr lang="th-TH"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How to deal with stress</a:t>
            </a:r>
          </a:p>
        </p:txBody>
      </p:sp>
      <p:sp>
        <p:nvSpPr>
          <p:cNvPr id="3" name="ตัวยึดเนื้อหา 2"/>
          <p:cNvSpPr>
            <a:spLocks noGrp="1"/>
          </p:cNvSpPr>
          <p:nvPr>
            <p:ph idx="1"/>
          </p:nvPr>
        </p:nvSpPr>
        <p:spPr/>
        <p:txBody>
          <a:bodyPr/>
          <a:lstStyle/>
          <a:p>
            <a:r>
              <a:rPr lang="en-US" dirty="0" smtClean="0"/>
              <a:t>Religious doctrine</a:t>
            </a:r>
          </a:p>
          <a:p>
            <a:r>
              <a:rPr lang="en-US" dirty="0" smtClean="0"/>
              <a:t>Do positive thinking</a:t>
            </a:r>
          </a:p>
          <a:p>
            <a:r>
              <a:rPr lang="en-US" dirty="0" smtClean="0"/>
              <a:t>Drink alcohol</a:t>
            </a:r>
          </a:p>
          <a:p>
            <a:r>
              <a:rPr lang="en-US" dirty="0" smtClean="0"/>
              <a:t>Do hobby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a:r>
              <a:rPr lang="en-US" sz="4400" b="1" dirty="0" smtClean="0"/>
              <a:t>Hope</a:t>
            </a:r>
          </a:p>
        </p:txBody>
      </p:sp>
      <p:sp>
        <p:nvSpPr>
          <p:cNvPr id="3" name="ตัวยึดเนื้อหา 2"/>
          <p:cNvSpPr>
            <a:spLocks noGrp="1"/>
          </p:cNvSpPr>
          <p:nvPr>
            <p:ph idx="1"/>
          </p:nvPr>
        </p:nvSpPr>
        <p:spPr/>
        <p:txBody>
          <a:bodyPr/>
          <a:lstStyle/>
          <a:p>
            <a:r>
              <a:rPr lang="en-US" dirty="0" smtClean="0"/>
              <a:t>Patient get well or better</a:t>
            </a:r>
          </a:p>
          <a:p>
            <a:r>
              <a:rPr lang="en-US" dirty="0" smtClean="0"/>
              <a:t>Patient can take care themselves</a:t>
            </a:r>
          </a:p>
          <a:p>
            <a:r>
              <a:rPr lang="en-US" dirty="0" smtClean="0"/>
              <a:t>Caregiver has good health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p:txBody>
          <a:bodyPr/>
          <a:lstStyle/>
          <a:p>
            <a:r>
              <a:rPr lang="en-US" b="1" dirty="0" smtClean="0"/>
              <a:t>suggestion</a:t>
            </a:r>
            <a:endParaRPr lang="th-TH" b="1" dirty="0"/>
          </a:p>
        </p:txBody>
      </p:sp>
      <p:sp>
        <p:nvSpPr>
          <p:cNvPr id="3" name="ชื่อเรื่องรอง 2"/>
          <p:cNvSpPr>
            <a:spLocks noGrp="1"/>
          </p:cNvSpPr>
          <p:nvPr>
            <p:ph type="subTitle" idx="1"/>
          </p:nvPr>
        </p:nvSpPr>
        <p:spPr/>
        <p:txBody>
          <a:bodyPr/>
          <a:lstStyle/>
          <a:p>
            <a:endParaRPr lang="th-TH"/>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suggestion</a:t>
            </a:r>
            <a:endParaRPr lang="th-TH" b="1" dirty="0"/>
          </a:p>
        </p:txBody>
      </p:sp>
      <p:sp>
        <p:nvSpPr>
          <p:cNvPr id="3" name="ตัวยึดเนื้อหา 2"/>
          <p:cNvSpPr>
            <a:spLocks noGrp="1"/>
          </p:cNvSpPr>
          <p:nvPr>
            <p:ph idx="1"/>
          </p:nvPr>
        </p:nvSpPr>
        <p:spPr/>
        <p:txBody>
          <a:bodyPr/>
          <a:lstStyle/>
          <a:p>
            <a:r>
              <a:rPr lang="en-US" dirty="0" smtClean="0"/>
              <a:t>To help caregiver we should</a:t>
            </a:r>
          </a:p>
          <a:p>
            <a:pPr lvl="1"/>
            <a:r>
              <a:rPr lang="en-US" dirty="0" smtClean="0"/>
              <a:t>Understand what effects of caring are</a:t>
            </a:r>
          </a:p>
          <a:p>
            <a:pPr lvl="1"/>
            <a:r>
              <a:rPr lang="en-US" dirty="0" smtClean="0"/>
              <a:t>Help the caregiver deal with their problems</a:t>
            </a:r>
          </a:p>
          <a:p>
            <a:pPr lvl="1"/>
            <a:r>
              <a:rPr lang="en-US" dirty="0" smtClean="0"/>
              <a:t>Encourage the caregiver</a:t>
            </a:r>
          </a:p>
          <a:p>
            <a:pPr lvl="1"/>
            <a:r>
              <a:rPr lang="en-US" dirty="0" smtClean="0"/>
              <a:t>Develop home visit team</a:t>
            </a:r>
          </a:p>
          <a:p>
            <a:pPr lvl="1"/>
            <a:r>
              <a:rPr lang="en-US" dirty="0" smtClean="0"/>
              <a:t>Reinforce the home visit team</a:t>
            </a:r>
          </a:p>
          <a:p>
            <a:pPr lvl="1"/>
            <a:r>
              <a:rPr lang="en-US" dirty="0" smtClean="0"/>
              <a:t>Associate institute are work together </a:t>
            </a:r>
            <a:endParaRPr lang="th-TH"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endParaRPr lang="th-TH"/>
          </a:p>
        </p:txBody>
      </p:sp>
      <p:sp>
        <p:nvSpPr>
          <p:cNvPr id="3" name="ตัวแทนเนื้อหา 2"/>
          <p:cNvSpPr>
            <a:spLocks noGrp="1"/>
          </p:cNvSpPr>
          <p:nvPr>
            <p:ph idx="1"/>
          </p:nvPr>
        </p:nvSpPr>
        <p:spPr/>
        <p:txBody>
          <a:bodyPr/>
          <a:lstStyle/>
          <a:p>
            <a:endParaRPr lang="th-TH"/>
          </a:p>
        </p:txBody>
      </p:sp>
      <p:pic>
        <p:nvPicPr>
          <p:cNvPr id="4" name="รูปภาพ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1916832"/>
            <a:ext cx="2964923" cy="35455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969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Background</a:t>
            </a:r>
            <a:endParaRPr lang="th-TH" b="1" dirty="0"/>
          </a:p>
        </p:txBody>
      </p:sp>
      <p:sp>
        <p:nvSpPr>
          <p:cNvPr id="3" name="ตัวแทนเนื้อหา 2"/>
          <p:cNvSpPr>
            <a:spLocks noGrp="1"/>
          </p:cNvSpPr>
          <p:nvPr>
            <p:ph idx="1"/>
          </p:nvPr>
        </p:nvSpPr>
        <p:spPr/>
        <p:txBody>
          <a:bodyPr/>
          <a:lstStyle/>
          <a:p>
            <a:r>
              <a:rPr lang="en-US" dirty="0" smtClean="0"/>
              <a:t>It is well known that cerebrovascular accident (CVA) cause distress, especially to the family members closely involved with the patient. We need to understand the aspect of the condition which creates more distress for their families. These enable professional to give a better advice and a support for caregivers. And also, to prevent and alleviate the stress when ever it is possible.</a:t>
            </a:r>
            <a:endParaRPr lang="th-TH" dirty="0"/>
          </a:p>
        </p:txBody>
      </p:sp>
    </p:spTree>
    <p:extLst>
      <p:ext uri="{BB962C8B-B14F-4D97-AF65-F5344CB8AC3E}">
        <p14:creationId xmlns:p14="http://schemas.microsoft.com/office/powerpoint/2010/main" val="297237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Objective</a:t>
            </a:r>
            <a:endParaRPr lang="th-TH" b="1" dirty="0"/>
          </a:p>
        </p:txBody>
      </p:sp>
      <p:sp>
        <p:nvSpPr>
          <p:cNvPr id="3" name="ตัวแทนเนื้อหา 2"/>
          <p:cNvSpPr>
            <a:spLocks noGrp="1"/>
          </p:cNvSpPr>
          <p:nvPr>
            <p:ph idx="1"/>
          </p:nvPr>
        </p:nvSpPr>
        <p:spPr/>
        <p:txBody>
          <a:bodyPr/>
          <a:lstStyle/>
          <a:p>
            <a:r>
              <a:rPr lang="en-US" dirty="0" smtClean="0"/>
              <a:t>To study experience of Caregivers of patient with cerebrovascular disease in 6 primary care units of </a:t>
            </a:r>
            <a:r>
              <a:rPr lang="en-US" dirty="0" err="1" smtClean="0"/>
              <a:t>Naresuan</a:t>
            </a:r>
            <a:r>
              <a:rPr lang="en-US" dirty="0" smtClean="0"/>
              <a:t> University Hospital</a:t>
            </a:r>
            <a:endParaRPr lang="th-TH" dirty="0"/>
          </a:p>
        </p:txBody>
      </p:sp>
    </p:spTree>
    <p:extLst>
      <p:ext uri="{BB962C8B-B14F-4D97-AF65-F5344CB8AC3E}">
        <p14:creationId xmlns:p14="http://schemas.microsoft.com/office/powerpoint/2010/main" val="127501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Method</a:t>
            </a:r>
            <a:endParaRPr lang="th-TH" b="1" dirty="0"/>
          </a:p>
        </p:txBody>
      </p:sp>
      <p:sp>
        <p:nvSpPr>
          <p:cNvPr id="3" name="ตัวแทนเนื้อหา 2"/>
          <p:cNvSpPr>
            <a:spLocks noGrp="1"/>
          </p:cNvSpPr>
          <p:nvPr>
            <p:ph idx="1"/>
          </p:nvPr>
        </p:nvSpPr>
        <p:spPr/>
        <p:txBody>
          <a:bodyPr/>
          <a:lstStyle/>
          <a:p>
            <a:r>
              <a:rPr lang="en-US" dirty="0" smtClean="0"/>
              <a:t>Multiple method triangulation</a:t>
            </a:r>
          </a:p>
          <a:p>
            <a:endParaRPr lang="en-US" dirty="0"/>
          </a:p>
          <a:p>
            <a:r>
              <a:rPr lang="en-US" dirty="0" smtClean="0"/>
              <a:t>Instrument</a:t>
            </a:r>
          </a:p>
          <a:p>
            <a:pPr lvl="1"/>
            <a:r>
              <a:rPr lang="en-US" dirty="0" smtClean="0"/>
              <a:t>Field note</a:t>
            </a:r>
          </a:p>
          <a:p>
            <a:pPr lvl="1"/>
            <a:r>
              <a:rPr lang="en-US" dirty="0" smtClean="0"/>
              <a:t>Voice recorder</a:t>
            </a:r>
          </a:p>
          <a:p>
            <a:pPr lvl="1"/>
            <a:r>
              <a:rPr lang="en-US" dirty="0" err="1" smtClean="0"/>
              <a:t>Suanprung</a:t>
            </a:r>
            <a:r>
              <a:rPr lang="en-US" dirty="0" smtClean="0"/>
              <a:t> Stress test-20</a:t>
            </a:r>
          </a:p>
          <a:p>
            <a:pPr lvl="1"/>
            <a:r>
              <a:rPr lang="en-US" dirty="0" smtClean="0"/>
              <a:t>The Question for interview the caregivers</a:t>
            </a:r>
          </a:p>
          <a:p>
            <a:pPr lvl="1"/>
            <a:endParaRPr lang="th-TH" dirty="0"/>
          </a:p>
        </p:txBody>
      </p:sp>
    </p:spTree>
    <p:extLst>
      <p:ext uri="{BB962C8B-B14F-4D97-AF65-F5344CB8AC3E}">
        <p14:creationId xmlns:p14="http://schemas.microsoft.com/office/powerpoint/2010/main" val="2388401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Population</a:t>
            </a:r>
            <a:endParaRPr lang="th-TH" b="1" dirty="0"/>
          </a:p>
        </p:txBody>
      </p:sp>
      <p:sp>
        <p:nvSpPr>
          <p:cNvPr id="3" name="ตัวแทนเนื้อหา 2"/>
          <p:cNvSpPr>
            <a:spLocks noGrp="1"/>
          </p:cNvSpPr>
          <p:nvPr>
            <p:ph idx="1"/>
          </p:nvPr>
        </p:nvSpPr>
        <p:spPr>
          <a:xfrm>
            <a:off x="457200" y="1600200"/>
            <a:ext cx="8229600" cy="4781128"/>
          </a:xfrm>
        </p:spPr>
        <p:txBody>
          <a:bodyPr>
            <a:noAutofit/>
          </a:bodyPr>
          <a:lstStyle/>
          <a:p>
            <a:r>
              <a:rPr lang="en-US" dirty="0" smtClean="0"/>
              <a:t>5 Caregivers in 6 primary care units of NUH</a:t>
            </a:r>
          </a:p>
          <a:p>
            <a:endParaRPr lang="en-US" dirty="0"/>
          </a:p>
          <a:p>
            <a:r>
              <a:rPr lang="en-US" dirty="0" smtClean="0"/>
              <a:t>Inclusion criteria</a:t>
            </a:r>
          </a:p>
          <a:p>
            <a:pPr lvl="1"/>
            <a:r>
              <a:rPr lang="en-US" sz="2000" dirty="0" smtClean="0"/>
              <a:t>Caregiver of patient with cerebrovascular accident in 6 PCUs of NUH.</a:t>
            </a:r>
          </a:p>
          <a:p>
            <a:pPr lvl="1"/>
            <a:r>
              <a:rPr lang="en-US" sz="2000" dirty="0" smtClean="0"/>
              <a:t>Excellent communicating with </a:t>
            </a:r>
            <a:r>
              <a:rPr lang="en-US" sz="2000" dirty="0"/>
              <a:t>T</a:t>
            </a:r>
            <a:r>
              <a:rPr lang="en-US" sz="2000" dirty="0" smtClean="0"/>
              <a:t>hai language.</a:t>
            </a:r>
          </a:p>
          <a:p>
            <a:pPr lvl="1"/>
            <a:r>
              <a:rPr lang="en-US" sz="2000" dirty="0" smtClean="0"/>
              <a:t>Not hire.</a:t>
            </a:r>
          </a:p>
          <a:p>
            <a:pPr lvl="1"/>
            <a:r>
              <a:rPr lang="en-US" sz="2000" dirty="0" smtClean="0"/>
              <a:t>Caregivers and patient willing to do the interview.</a:t>
            </a:r>
          </a:p>
          <a:p>
            <a:pPr lvl="1"/>
            <a:r>
              <a:rPr lang="en-US" sz="2000" dirty="0" smtClean="0"/>
              <a:t>Spend time more than 8.4hr/D to take care the patient.</a:t>
            </a:r>
          </a:p>
          <a:p>
            <a:r>
              <a:rPr lang="en-US" dirty="0" smtClean="0"/>
              <a:t>Exclusion criteria</a:t>
            </a:r>
          </a:p>
          <a:p>
            <a:pPr lvl="1"/>
            <a:r>
              <a:rPr lang="en-US" sz="2000" dirty="0" smtClean="0"/>
              <a:t>Caregivers who have a mood disorder or schizophrenia. </a:t>
            </a:r>
            <a:endParaRPr lang="th-TH" sz="2000" dirty="0"/>
          </a:p>
        </p:txBody>
      </p:sp>
    </p:spTree>
    <p:extLst>
      <p:ext uri="{BB962C8B-B14F-4D97-AF65-F5344CB8AC3E}">
        <p14:creationId xmlns:p14="http://schemas.microsoft.com/office/powerpoint/2010/main" val="4281948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p:txBody>
          <a:bodyPr/>
          <a:lstStyle/>
          <a:p>
            <a:r>
              <a:rPr lang="en-US" b="1" dirty="0" smtClean="0"/>
              <a:t>Research Result</a:t>
            </a:r>
            <a:endParaRPr lang="th-TH" b="1" dirty="0"/>
          </a:p>
        </p:txBody>
      </p:sp>
      <p:sp>
        <p:nvSpPr>
          <p:cNvPr id="3" name="ชื่อเรื่องรอง 2"/>
          <p:cNvSpPr>
            <a:spLocks noGrp="1"/>
          </p:cNvSpPr>
          <p:nvPr>
            <p:ph type="subTitle" idx="1"/>
          </p:nvPr>
        </p:nvSpPr>
        <p:spPr/>
        <p:txBody>
          <a:bodyPr/>
          <a:lstStyle/>
          <a:p>
            <a:endParaRPr lang="th-TH"/>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en-US" b="1" dirty="0" smtClean="0"/>
              <a:t>Result</a:t>
            </a:r>
            <a:endParaRPr lang="th-TH" b="1" dirty="0"/>
          </a:p>
        </p:txBody>
      </p:sp>
      <p:sp>
        <p:nvSpPr>
          <p:cNvPr id="3" name="ตัวยึดเนื้อหา 2"/>
          <p:cNvSpPr>
            <a:spLocks noGrp="1"/>
          </p:cNvSpPr>
          <p:nvPr>
            <p:ph idx="1"/>
          </p:nvPr>
        </p:nvSpPr>
        <p:spPr/>
        <p:txBody>
          <a:bodyPr>
            <a:normAutofit fontScale="92500" lnSpcReduction="10000"/>
          </a:bodyPr>
          <a:lstStyle/>
          <a:p>
            <a:r>
              <a:rPr lang="en-US" dirty="0" smtClean="0"/>
              <a:t>Our research involve about</a:t>
            </a:r>
          </a:p>
          <a:p>
            <a:pPr lvl="1"/>
            <a:r>
              <a:rPr lang="en-US" dirty="0" smtClean="0"/>
              <a:t>What  the caregiver do are</a:t>
            </a:r>
          </a:p>
          <a:p>
            <a:pPr lvl="1"/>
            <a:r>
              <a:rPr lang="en-US" dirty="0" smtClean="0"/>
              <a:t>How long of caring in a day</a:t>
            </a:r>
          </a:p>
          <a:p>
            <a:pPr lvl="1"/>
            <a:r>
              <a:rPr lang="en-US" dirty="0" smtClean="0"/>
              <a:t>How the caregiver feel</a:t>
            </a:r>
          </a:p>
          <a:p>
            <a:pPr lvl="1"/>
            <a:r>
              <a:rPr lang="en-US" dirty="0" smtClean="0"/>
              <a:t>What the motivation is</a:t>
            </a:r>
          </a:p>
          <a:p>
            <a:pPr lvl="1"/>
            <a:r>
              <a:rPr lang="en-US" dirty="0" smtClean="0"/>
              <a:t>Occupational effect</a:t>
            </a:r>
          </a:p>
          <a:p>
            <a:pPr lvl="1"/>
            <a:r>
              <a:rPr lang="en-US" dirty="0" smtClean="0"/>
              <a:t>Health effect</a:t>
            </a:r>
          </a:p>
          <a:p>
            <a:pPr lvl="1"/>
            <a:r>
              <a:rPr lang="en-US" dirty="0" smtClean="0"/>
              <a:t>Social effect</a:t>
            </a:r>
          </a:p>
          <a:p>
            <a:pPr lvl="1"/>
            <a:r>
              <a:rPr lang="en-US" dirty="0" smtClean="0"/>
              <a:t>How to deal with stress</a:t>
            </a:r>
          </a:p>
          <a:p>
            <a:pPr lvl="1"/>
            <a:r>
              <a:rPr lang="en-US" dirty="0"/>
              <a:t>H</a:t>
            </a:r>
            <a:r>
              <a:rPr lang="en-US" dirty="0" smtClean="0"/>
              <a:t>ope</a:t>
            </a:r>
          </a:p>
          <a:p>
            <a:pPr lvl="1"/>
            <a:endParaRPr lang="en-US" dirty="0" smtClean="0"/>
          </a:p>
          <a:p>
            <a:pPr lvl="1"/>
            <a:endParaRPr lang="en-US" dirty="0" smtClean="0"/>
          </a:p>
          <a:p>
            <a:pPr lvl="1"/>
            <a:endParaRPr lang="en-US" dirty="0" smtClean="0"/>
          </a:p>
          <a:p>
            <a:pPr lvl="1"/>
            <a:endParaRPr lang="th-TH"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lvl="1" algn="ctr" rtl="0">
              <a:spcBef>
                <a:spcPct val="0"/>
              </a:spcBef>
            </a:pPr>
            <a:r>
              <a:rPr lang="en-US" sz="4400" b="1" dirty="0" smtClean="0"/>
              <a:t>What  the caregiver do are</a:t>
            </a:r>
            <a:endParaRPr lang="th-TH" sz="4400" b="1" dirty="0">
              <a:latin typeface="+mj-lt"/>
            </a:endParaRPr>
          </a:p>
        </p:txBody>
      </p:sp>
      <p:sp>
        <p:nvSpPr>
          <p:cNvPr id="3" name="ตัวยึดเนื้อหา 2"/>
          <p:cNvSpPr>
            <a:spLocks noGrp="1"/>
          </p:cNvSpPr>
          <p:nvPr>
            <p:ph idx="1"/>
          </p:nvPr>
        </p:nvSpPr>
        <p:spPr/>
        <p:txBody>
          <a:bodyPr/>
          <a:lstStyle/>
          <a:p>
            <a:r>
              <a:rPr lang="en-US" dirty="0" smtClean="0"/>
              <a:t>Cooking</a:t>
            </a:r>
          </a:p>
          <a:p>
            <a:r>
              <a:rPr lang="en-US" dirty="0" smtClean="0"/>
              <a:t>Feeding</a:t>
            </a:r>
          </a:p>
          <a:p>
            <a:r>
              <a:rPr lang="en-US" dirty="0" smtClean="0"/>
              <a:t>Clean up</a:t>
            </a:r>
          </a:p>
          <a:p>
            <a:r>
              <a:rPr lang="en-US" dirty="0" smtClean="0"/>
              <a:t>Making money</a:t>
            </a:r>
            <a:endParaRPr lang="th-TH"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381</Words>
  <Application>Microsoft Office PowerPoint</Application>
  <PresentationFormat>นำเสนอทางหน้าจอ (4:3)</PresentationFormat>
  <Paragraphs>88</Paragraphs>
  <Slides>19</Slides>
  <Notes>0</Notes>
  <HiddenSlides>0</HiddenSlides>
  <MMClips>0</MMClips>
  <ScaleCrop>false</ScaleCrop>
  <HeadingPairs>
    <vt:vector size="4" baseType="variant">
      <vt:variant>
        <vt:lpstr>ชุดรูปแบบ</vt:lpstr>
      </vt:variant>
      <vt:variant>
        <vt:i4>1</vt:i4>
      </vt:variant>
      <vt:variant>
        <vt:lpstr>ชื่อเรื่องภาพนิ่ง</vt:lpstr>
      </vt:variant>
      <vt:variant>
        <vt:i4>19</vt:i4>
      </vt:variant>
    </vt:vector>
  </HeadingPairs>
  <TitlesOfParts>
    <vt:vector size="20" baseType="lpstr">
      <vt:lpstr>ชุดรูปแบบของ Office</vt:lpstr>
      <vt:lpstr>Stress in caregivers of cerebrovascular accident in 6 primary care units of Naresuan University Hospital</vt:lpstr>
      <vt:lpstr>งานนำเสนอ PowerPoint</vt:lpstr>
      <vt:lpstr>Background</vt:lpstr>
      <vt:lpstr>Objective</vt:lpstr>
      <vt:lpstr>Method</vt:lpstr>
      <vt:lpstr>Population</vt:lpstr>
      <vt:lpstr>Research Result</vt:lpstr>
      <vt:lpstr>Result</vt:lpstr>
      <vt:lpstr>What  the caregiver do are</vt:lpstr>
      <vt:lpstr>How long of caring in a day</vt:lpstr>
      <vt:lpstr>How the caregiver feel</vt:lpstr>
      <vt:lpstr>What the motivation is</vt:lpstr>
      <vt:lpstr>Occupational effect</vt:lpstr>
      <vt:lpstr>Health effect</vt:lpstr>
      <vt:lpstr>Social effect</vt:lpstr>
      <vt:lpstr>How to deal with stress</vt:lpstr>
      <vt:lpstr>Hope</vt:lpstr>
      <vt:lpstr>suggestion</vt:lpstr>
      <vt:lpstr>suggestion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dc:title>
  <dc:creator>Manit</dc:creator>
  <cp:lastModifiedBy>it corner</cp:lastModifiedBy>
  <cp:revision>9</cp:revision>
  <dcterms:created xsi:type="dcterms:W3CDTF">2013-12-23T15:07:23Z</dcterms:created>
  <dcterms:modified xsi:type="dcterms:W3CDTF">2013-12-24T01:35:04Z</dcterms:modified>
</cp:coreProperties>
</file>